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4"/>
  </p:sldMasterIdLst>
  <p:notesMasterIdLst>
    <p:notesMasterId r:id="rId6"/>
  </p:notesMasterIdLst>
  <p:sldIdLst>
    <p:sldId id="709" r:id="rId5"/>
  </p:sldIdLst>
  <p:sldSz cx="10693400" cy="7562850"/>
  <p:notesSz cx="10693400" cy="756285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aura Kavanagh (RRE) MPFT" initials="LK(M" lastIdx="1" clrIdx="0">
    <p:extLst>
      <p:ext uri="{19B8F6BF-5375-455C-9EA6-DF929625EA0E}">
        <p15:presenceInfo xmlns:p15="http://schemas.microsoft.com/office/powerpoint/2012/main" userId="S-1-5-21-1757981266-343818398-725345543-3852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FF"/>
    <a:srgbClr val="FF33CC"/>
    <a:srgbClr val="0F45B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1422" y="9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633913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6057900" y="0"/>
            <a:ext cx="4632325" cy="3794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C88B65-3F32-49FF-9E08-5B4F2018DFEB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543300" y="946150"/>
            <a:ext cx="3606800" cy="25511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1069975" y="3640138"/>
            <a:ext cx="8553450" cy="29781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7183438"/>
            <a:ext cx="4633913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6057900" y="7183438"/>
            <a:ext cx="4632325" cy="3794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6757148-BC31-489C-905E-6DEBD482AF5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46358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1427299" y="3346371"/>
            <a:ext cx="7838800" cy="102298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b="0" i="0">
                <a:solidFill>
                  <a:schemeClr val="tx1"/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604010" y="4235196"/>
            <a:ext cx="7485380" cy="18907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534670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5507101" y="1739455"/>
            <a:ext cx="4651629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9337"/>
            <a:ext cx="10693400" cy="757218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21823" y="2651667"/>
            <a:ext cx="6812250" cy="1815505"/>
          </a:xfrm>
        </p:spPr>
        <p:txBody>
          <a:bodyPr anchor="b">
            <a:noAutofit/>
          </a:bodyPr>
          <a:lstStyle>
            <a:lvl1pPr algn="r">
              <a:defRPr sz="4736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21823" y="4467169"/>
            <a:ext cx="6812250" cy="2769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01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020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2030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6040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005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40606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8070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20808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670" y="7033450"/>
            <a:ext cx="2459482" cy="276999"/>
          </a:xfrm>
        </p:spPr>
        <p:txBody>
          <a:bodyPr/>
          <a:lstStyle/>
          <a:p>
            <a:fld id="{9C7EE8FC-EA3E-4DEC-BF5F-CAAE6C86D21C}" type="datetimeFigureOut">
              <a:rPr lang="en-GB" smtClean="0"/>
              <a:t>25/08/2023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635756" y="7033450"/>
            <a:ext cx="3421888" cy="276999"/>
          </a:xfr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699248" y="7033450"/>
            <a:ext cx="2459482" cy="276999"/>
          </a:xfrm>
        </p:spPr>
        <p:txBody>
          <a:bodyPr/>
          <a:lstStyle/>
          <a:p>
            <a:fld id="{18FBF185-D67D-40B5-9D96-7FF09AFBD52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511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534670" y="302514"/>
            <a:ext cx="9624060" cy="121005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534670" y="1739455"/>
            <a:ext cx="9624060" cy="499148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3635756" y="7033450"/>
            <a:ext cx="3421888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534670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8/25/2023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7699248" y="7033450"/>
            <a:ext cx="2459482" cy="3781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9" r:id="rId6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2" name="Rectangle 54">
            <a:extLst>
              <a:ext uri="{FF2B5EF4-FFF2-40B4-BE49-F238E27FC236}">
                <a16:creationId xmlns:a16="http://schemas.microsoft.com/office/drawing/2014/main" id="{CBE3092D-4105-4026-9B66-A0011E0CA5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0693400" cy="756285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BA0DF63-14D4-0656-FE12-5D4D132F16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4327" y="756285"/>
            <a:ext cx="4419549" cy="1626228"/>
          </a:xfrm>
        </p:spPr>
        <p:txBody>
          <a:bodyPr anchor="b">
            <a:norm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en-GB" sz="3100" b="1">
                <a:ln/>
                <a:solidFill>
                  <a:schemeClr val="tx1">
                    <a:lumMod val="65000"/>
                    <a:lumOff val="35000"/>
                  </a:schemeClr>
                </a:solidFill>
                <a:latin typeface="Arial Rounded MT Bold" panose="020F0704030504030204" pitchFamily="34" charset="0"/>
                <a:cs typeface="Arial" panose="020B0604020202020204" pitchFamily="34" charset="0"/>
              </a:rPr>
              <a:t>Organisational Development for our Midlands Systems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290D34-D8BD-BC30-A4D6-D2704269E0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7779" y="2698867"/>
            <a:ext cx="5113721" cy="4587758"/>
          </a:xfrm>
        </p:spPr>
        <p:txBody>
          <a:bodyPr anchor="t">
            <a:normAutofit/>
          </a:bodyPr>
          <a:lstStyle/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17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OD ?</a:t>
            </a: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Organisational Development – is the application of behavioural science to support growth, align strategy and capability, for individuals, teams, organisations and systems.</a:t>
            </a: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17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How do we do it ?</a:t>
            </a: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Using tools and techniques from a wide range of disciplines e.g. psychology, anthropology, sociology, economics, to facilitate movements of groups and organisations.</a:t>
            </a: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1700" b="1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What is the Impact of OD?</a:t>
            </a: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90000"/>
              </a:lnSpc>
              <a:spcAft>
                <a:spcPts val="800"/>
              </a:spcAft>
            </a:pPr>
            <a:r>
              <a:rPr lang="en-GB" sz="1700" dirty="0">
                <a:solidFill>
                  <a:schemeClr val="tx1">
                    <a:lumMod val="65000"/>
                    <a:lumOff val="35000"/>
                  </a:schemeClr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It enhances collective capability to improve people’s experiences.  OD promotes a people focus at the heart of delivering organisational and system objectives, making the workplace a great place to be.</a:t>
            </a:r>
            <a:endParaRPr lang="en-GB" sz="1700" dirty="0">
              <a:solidFill>
                <a:schemeClr val="tx1">
                  <a:lumMod val="65000"/>
                  <a:lumOff val="3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3" name="Rectangle 56">
            <a:extLst>
              <a:ext uri="{FF2B5EF4-FFF2-40B4-BE49-F238E27FC236}">
                <a16:creationId xmlns:a16="http://schemas.microsoft.com/office/drawing/2014/main" id="{D9759409-BDF8-4BFD-9AF3-4B5C04C2A1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48203" y="0"/>
            <a:ext cx="4745197" cy="756285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8E8CF974-6222-C607-DCB5-4ABF568121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543979" y="2296135"/>
            <a:ext cx="3611642" cy="29705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488047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ip_UnifiedCompliancePolicyUIAction xmlns="http://schemas.microsoft.com/sharepoint/v3" xsi:nil="true"/>
    <_ip_UnifiedCompliancePolicyProperties xmlns="http://schemas.microsoft.com/sharepoint/v3" xsi:nil="true"/>
    <lcf76f155ced4ddcb4097134ff3c332f xmlns="b172dec4-1e87-4fb6-9abd-5505c22dfc3c">
      <Terms xmlns="http://schemas.microsoft.com/office/infopath/2007/PartnerControls"/>
    </lcf76f155ced4ddcb4097134ff3c332f>
    <TaxCatchAll xmlns="cccaf3ac-2de9-44d4-aa31-54302fceb5f7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960E655D054B741A240AD34860E18A5" ma:contentTypeVersion="18" ma:contentTypeDescription="Create a new document." ma:contentTypeScope="" ma:versionID="97931b24225845d671628dfe4654cb94">
  <xsd:schema xmlns:xsd="http://www.w3.org/2001/XMLSchema" xmlns:xs="http://www.w3.org/2001/XMLSchema" xmlns:p="http://schemas.microsoft.com/office/2006/metadata/properties" xmlns:ns1="http://schemas.microsoft.com/sharepoint/v3" xmlns:ns2="6f75b2f3-0005-4074-865c-d0f13e6ceb4e" xmlns:ns3="b172dec4-1e87-4fb6-9abd-5505c22dfc3c" xmlns:ns4="cccaf3ac-2de9-44d4-aa31-54302fceb5f7" targetNamespace="http://schemas.microsoft.com/office/2006/metadata/properties" ma:root="true" ma:fieldsID="38dd61fc2ac385aee8cff4b9e14b8168" ns1:_="" ns2:_="" ns3:_="" ns4:_="">
    <xsd:import namespace="http://schemas.microsoft.com/sharepoint/v3"/>
    <xsd:import namespace="6f75b2f3-0005-4074-865c-d0f13e6ceb4e"/>
    <xsd:import namespace="b172dec4-1e87-4fb6-9abd-5505c22dfc3c"/>
    <xsd:import namespace="cccaf3ac-2de9-44d4-aa31-54302fceb5f7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  <xsd:element ref="ns3:MediaServiceOCR" minOccurs="0"/>
                <xsd:element ref="ns1:_ip_UnifiedCompliancePolicyProperties" minOccurs="0"/>
                <xsd:element ref="ns1:_ip_UnifiedCompliancePolicyUIAction" minOccurs="0"/>
                <xsd:element ref="ns3:lcf76f155ced4ddcb4097134ff3c332f" minOccurs="0"/>
                <xsd:element ref="ns4:TaxCatchAll" minOccurs="0"/>
                <xsd:element ref="ns3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ip_UnifiedCompliancePolicyProperties" ma:index="20" nillable="true" ma:displayName="Unified Compliance Policy Properties" ma:hidden="true" ma:internalName="_ip_UnifiedCompliancePolicyProperties">
      <xsd:simpleType>
        <xsd:restriction base="dms:Note"/>
      </xsd:simpleType>
    </xsd:element>
    <xsd:element name="_ip_UnifiedCompliancePolicyUIAction" ma:index="21" nillable="true" ma:displayName="Unified Compliance Policy UI Action" ma:hidden="true" ma:internalName="_ip_UnifiedCompliancePolicyUIAction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f75b2f3-0005-4074-865c-d0f13e6ceb4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72dec4-1e87-4fb6-9abd-5505c22dfc3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3" nillable="true" ma:displayName="Tags" ma:internalName="MediaServiceAutoTags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8" nillable="true" ma:displayName="Length (seconds)" ma:internalName="MediaLengthInSeconds" ma:readOnly="true">
      <xsd:simpleType>
        <xsd:restriction base="dms:Unknown"/>
      </xsd:simple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443b0bdb-28a8-4814-9fb9-624c17c095f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ccaf3ac-2de9-44d4-aa31-54302fceb5f7" elementFormDefault="qualified">
    <xsd:import namespace="http://schemas.microsoft.com/office/2006/documentManagement/types"/>
    <xsd:import namespace="http://schemas.microsoft.com/office/infopath/2007/PartnerControls"/>
    <xsd:element name="TaxCatchAll" ma:index="24" nillable="true" ma:displayName="Taxonomy Catch All Column" ma:hidden="true" ma:list="{6275294d-5626-473b-9cc7-ffe96f42123a}" ma:internalName="TaxCatchAll" ma:showField="CatchAllData" ma:web="6f75b2f3-0005-4074-865c-d0f13e6ceb4e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B65AAE-2521-4456-A67A-552B5E8BFF07}">
  <ds:schemaRefs>
    <ds:schemaRef ds:uri="http://schemas.openxmlformats.org/package/2006/metadata/core-properties"/>
    <ds:schemaRef ds:uri="6f75b2f3-0005-4074-865c-d0f13e6ceb4e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schemas.microsoft.com/sharepoint/v3"/>
    <ds:schemaRef ds:uri="http://schemas.microsoft.com/office/2006/documentManagement/types"/>
    <ds:schemaRef ds:uri="http://www.w3.org/XML/1998/namespace"/>
    <ds:schemaRef ds:uri="http://purl.org/dc/terms/"/>
    <ds:schemaRef ds:uri="cccaf3ac-2de9-44d4-aa31-54302fceb5f7"/>
    <ds:schemaRef ds:uri="b172dec4-1e87-4fb6-9abd-5505c22dfc3c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8DB8963-2529-4C8F-9587-2EA25FC10907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A0F3722-A30A-4950-9303-07889EBEA59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6f75b2f3-0005-4074-865c-d0f13e6ceb4e"/>
    <ds:schemaRef ds:uri="b172dec4-1e87-4fb6-9abd-5505c22dfc3c"/>
    <ds:schemaRef ds:uri="cccaf3ac-2de9-44d4-aa31-54302fceb5f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1277</TotalTime>
  <Words>113</Words>
  <Application>Microsoft Office PowerPoint</Application>
  <PresentationFormat>Custom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Arial Rounded MT Bold</vt:lpstr>
      <vt:lpstr>Calibri</vt:lpstr>
      <vt:lpstr>Office Theme</vt:lpstr>
      <vt:lpstr>Organisational Development for our Midlands Systems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Fiona McNamee</dc:creator>
  <cp:lastModifiedBy>Kirsty Alberry</cp:lastModifiedBy>
  <cp:revision>131</cp:revision>
  <dcterms:created xsi:type="dcterms:W3CDTF">2022-02-03T08:08:54Z</dcterms:created>
  <dcterms:modified xsi:type="dcterms:W3CDTF">2023-08-25T15:05:22Z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2022-02-03T00:00:00Z</vt:filetime>
  </property>
  <property fmtid="{D5CDD505-2E9C-101B-9397-08002B2CF9AE}" pid="3" name="Creator">
    <vt:lpwstr>Adobe InDesign 17.0 (Macintosh)</vt:lpwstr>
  </property>
  <property fmtid="{D5CDD505-2E9C-101B-9397-08002B2CF9AE}" pid="4" name="LastSaved">
    <vt:filetime>2022-02-03T00:00:00Z</vt:filetime>
  </property>
  <property fmtid="{D5CDD505-2E9C-101B-9397-08002B2CF9AE}" pid="5" name="ContentTypeId">
    <vt:lpwstr>0x0101004960E655D054B741A240AD34860E18A5</vt:lpwstr>
  </property>
  <property fmtid="{D5CDD505-2E9C-101B-9397-08002B2CF9AE}" pid="6" name="MediaServiceImageTags">
    <vt:lpwstr/>
  </property>
</Properties>
</file>