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709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Kavanagh (RRE) MPFT" initials="LK(M" lastIdx="1" clrIdx="0">
    <p:extLst>
      <p:ext uri="{19B8F6BF-5375-455C-9EA6-DF929625EA0E}">
        <p15:presenceInfo xmlns:p15="http://schemas.microsoft.com/office/powerpoint/2012/main" userId="S-1-5-21-1757981266-343818398-725345543-3852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33CC"/>
    <a:srgbClr val="0F4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42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88B65-3F32-49FF-9E08-5B4F2018DFEB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57148-BC31-489C-905E-6DEBD482A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3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7299" y="3346371"/>
            <a:ext cx="7838800" cy="1022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337"/>
            <a:ext cx="10693400" cy="757218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823" y="2651667"/>
            <a:ext cx="6812250" cy="1815505"/>
          </a:xfrm>
        </p:spPr>
        <p:txBody>
          <a:bodyPr anchor="b">
            <a:noAutofit/>
          </a:bodyPr>
          <a:lstStyle>
            <a:lvl1pPr algn="r">
              <a:defRPr sz="4736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823" y="4467169"/>
            <a:ext cx="6812250" cy="2769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6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9C7EE8FC-EA3E-4DEC-BF5F-CAAE6C86D21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18FBF185-D67D-40B5-9D96-7FF09AFBD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4">
            <a:extLst>
              <a:ext uri="{FF2B5EF4-FFF2-40B4-BE49-F238E27FC236}">
                <a16:creationId xmlns:a16="http://schemas.microsoft.com/office/drawing/2014/main" id="{CBE3092D-4105-4026-9B66-A0011E0CA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693400" cy="7562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0DF63-14D4-0656-FE12-5D4D132F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27" y="756285"/>
            <a:ext cx="4419549" cy="1626228"/>
          </a:xfrm>
        </p:spPr>
        <p:txBody>
          <a:bodyPr anchor="b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3100" b="1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Organisational Development for our Midlands Systems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90D34-D8BD-BC30-A4D6-D2704269E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779" y="2698867"/>
            <a:ext cx="5113721" cy="458775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OD ?</a:t>
            </a: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Organisational Development – is the application of behavioural science to support growth, align strategy and capability, for individuals, teams, organisations and systems.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 we do it ?</a:t>
            </a: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tools and techniques from a wide range of disciplines e.g. psychology, anthropology, sociology, economics, to facilitate movements of groups and organisations.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Impact of OD?</a:t>
            </a: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enhances collective capability to improve people’s experiences.  OD promotes a people focus at the heart of delivering organisational and system objectives, making the workplace a great place to be.</a:t>
            </a: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6">
            <a:extLst>
              <a:ext uri="{FF2B5EF4-FFF2-40B4-BE49-F238E27FC236}">
                <a16:creationId xmlns:a16="http://schemas.microsoft.com/office/drawing/2014/main" id="{D9759409-BDF8-4BFD-9AF3-4B5C04C2A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8203" y="0"/>
            <a:ext cx="4745197" cy="7562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8CF974-6222-C607-DCB5-4ABF56812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3979" y="2296135"/>
            <a:ext cx="3611642" cy="297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88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b172dec4-1e87-4fb6-9abd-5505c22dfc3c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0E655D054B741A240AD34860E18A5" ma:contentTypeVersion="18" ma:contentTypeDescription="Create a new document." ma:contentTypeScope="" ma:versionID="97931b24225845d671628dfe4654cb94">
  <xsd:schema xmlns:xsd="http://www.w3.org/2001/XMLSchema" xmlns:xs="http://www.w3.org/2001/XMLSchema" xmlns:p="http://schemas.microsoft.com/office/2006/metadata/properties" xmlns:ns1="http://schemas.microsoft.com/sharepoint/v3" xmlns:ns2="6f75b2f3-0005-4074-865c-d0f13e6ceb4e" xmlns:ns3="b172dec4-1e87-4fb6-9abd-5505c22dfc3c" xmlns:ns4="cccaf3ac-2de9-44d4-aa31-54302fceb5f7" targetNamespace="http://schemas.microsoft.com/office/2006/metadata/properties" ma:root="true" ma:fieldsID="38dd61fc2ac385aee8cff4b9e14b8168" ns1:_="" ns2:_="" ns3:_="" ns4:_="">
    <xsd:import namespace="http://schemas.microsoft.com/sharepoint/v3"/>
    <xsd:import namespace="6f75b2f3-0005-4074-865c-d0f13e6ceb4e"/>
    <xsd:import namespace="b172dec4-1e87-4fb6-9abd-5505c22dfc3c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5b2f3-0005-4074-865c-d0f13e6ceb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72dec4-1e87-4fb6-9abd-5505c22dfc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275294d-5626-473b-9cc7-ffe96f42123a}" ma:internalName="TaxCatchAll" ma:showField="CatchAllData" ma:web="6f75b2f3-0005-4074-865c-d0f13e6ceb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B65AAE-2521-4456-A67A-552B5E8BFF07}">
  <ds:schemaRefs>
    <ds:schemaRef ds:uri="http://schemas.openxmlformats.org/package/2006/metadata/core-properties"/>
    <ds:schemaRef ds:uri="6f75b2f3-0005-4074-865c-d0f13e6ceb4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terms/"/>
    <ds:schemaRef ds:uri="cccaf3ac-2de9-44d4-aa31-54302fceb5f7"/>
    <ds:schemaRef ds:uri="b172dec4-1e87-4fb6-9abd-5505c22dfc3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DB8963-2529-4C8F-9587-2EA25FC10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F3722-A30A-4950-9303-07889EBEA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75b2f3-0005-4074-865c-d0f13e6ceb4e"/>
    <ds:schemaRef ds:uri="b172dec4-1e87-4fb6-9abd-5505c22dfc3c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113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Organisational Development for our Midlands Systems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McNamee</dc:creator>
  <cp:lastModifiedBy>Kirsty Alberry</cp:lastModifiedBy>
  <cp:revision>131</cp:revision>
  <dcterms:created xsi:type="dcterms:W3CDTF">2022-02-03T08:08:54Z</dcterms:created>
  <dcterms:modified xsi:type="dcterms:W3CDTF">2023-08-25T15:05:22Z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2022-02-03T00:00:00Z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2022-02-03T00:00:00Z</vt:filetime>
  </property>
  <property fmtid="{D5CDD505-2E9C-101B-9397-08002B2CF9AE}" pid="5" name="ContentTypeId">
    <vt:lpwstr>0x0101004960E655D054B741A240AD34860E18A5</vt:lpwstr>
  </property>
  <property fmtid="{D5CDD505-2E9C-101B-9397-08002B2CF9AE}" pid="6" name="MediaServiceImageTags">
    <vt:lpwstr/>
  </property>
</Properties>
</file>